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3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77" autoAdjust="0"/>
    <p:restoredTop sz="94660"/>
  </p:normalViewPr>
  <p:slideViewPr>
    <p:cSldViewPr snapToGrid="0">
      <p:cViewPr varScale="1">
        <p:scale>
          <a:sx n="99" d="100"/>
          <a:sy n="99" d="100"/>
        </p:scale>
        <p:origin x="17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BDE40-FED0-D307-54F7-D73BFABEF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996750-698E-0881-BA5C-B4345015E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876C9-6457-6A3B-A5BC-1EA9BF5E7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B74A2-08B9-6379-A9CE-2BC48E9CC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2BAEF-F705-DEE3-2968-6A76D4991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805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26A8-8F89-A33D-ED36-E9266EC78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EE9B7F-2522-7C85-3CDC-F8A26467C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8A804-17D3-9207-A161-8C0C33DF2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623FC-78DB-B6FE-C223-D8A250AD2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DCA2E-5ADD-6DB7-9E7B-9D0563ECC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80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1A33E5-C3E2-E0BB-2C80-EC142B4749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8BC5BA-9207-C973-41D7-76EFF4295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83921-A015-D376-3142-5573EA3D7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BE902-AE6B-22EF-1BA5-B60BE598F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F0271-2439-792D-1182-98993C97B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61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3C5D5-FC56-7946-7065-D3D95EBF8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55C22-0CD1-F476-B505-64A853E07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13F7F-082B-538B-6345-43326CA75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57CDD-D540-3C06-6221-4A7A0DCFA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7A109-698F-0CAD-38B6-1AFF49E3E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827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28200-4F39-9150-0189-6775B16E4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143D4-543A-7D4F-1550-09565C384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EE3B8-028A-058E-8C98-9C7541ED6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F0F10-CE72-B977-3C5E-4A444F295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F73E2-A2BF-C707-BE04-D963765A4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283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05437-A85F-FDA8-7DA4-FAA5619FE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13E18-5410-A424-417F-DF03A2CCA7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90DEF5-BD8D-C475-CF6A-3164533AB2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93594F-6B37-25C3-7F73-89EA0BD25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D6794-1E8F-F8DE-561F-E5ED551E8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73C29-1715-FBAD-FFA0-89768C754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211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3C3E2-207B-26FC-D091-AA01BCC42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A505E-9E34-AA5D-95C5-3161890B6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D54E-3000-4997-9440-589C326822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64DA0E-79F2-6395-6BA3-3EE466AF33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507C0C-D71C-54EE-3F04-E49E8F3172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3D1777-DDA4-5DED-1D64-70A30DF1C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4D7F2D-3F1D-BC74-2C85-548B3FF7E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37B749-F700-20BF-D2B0-1D41B19AC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18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B8814-89C1-6507-CB76-FCED58B9D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18625-E3A2-6BB1-0841-37926AF38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408BC5-8836-6C28-6E39-2354CFB58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9D79D1-8D96-963B-522A-3739E5D2A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887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E6146A-DB5F-0BEA-21AD-651923E73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28AF85-172D-1172-1323-0EFADDB07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34F93-6953-82CD-1EF7-2F6749B6B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84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17E01-B871-9B79-A226-0D84288AE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3F77D-B772-7E4F-EEF1-60CB306EF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2C508-E785-3549-EFA1-CFB1709AC7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66A78E-BD5F-32D1-21EC-5ABE838B8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161F4-F130-621A-0D67-AB1DEDE0D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890EFA-9C70-52FD-DB12-AC2851BB4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669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AF817-0E8E-03F2-6BB2-F11FAAA4F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E6D680-7D5C-8628-40D4-1BAF73E39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BC04B0-48E7-923B-1007-E841CDD8C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9BA53-9AAE-E615-2CE3-47856EC62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43B96-2B72-F9DF-6B2F-7A60CAB1C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FD0D3-51C3-D313-3E14-82576534D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21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DB87DD-FC72-72BC-C587-0C297BDD4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30CFD-A652-C803-C011-16DE0973A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2CC26-0D2D-1838-A092-8157FBEA9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09622-E783-4101-AD33-FB915D27B307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505D30-CD51-C0DA-F4B2-0F66AAF43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532EC-68F9-1843-A59A-CDB9F462A7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22587-0F79-40AB-90A1-4351FD5AB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03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E7B39-D881-FD04-1772-66FEAEC50B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Luke McCubbin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DB2FAD-C347-C870-5363-93394E1884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Note generator project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8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7F335-A762-45C4-EFC3-CF459F9AD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 Frequencies</a:t>
            </a:r>
          </a:p>
        </p:txBody>
      </p:sp>
      <p:pic>
        <p:nvPicPr>
          <p:cNvPr id="5" name="Content Placeholder 4" descr="A table of numbers and a note&#10;&#10;Description automatically generated with medium confidence">
            <a:extLst>
              <a:ext uri="{FF2B5EF4-FFF2-40B4-BE49-F238E27FC236}">
                <a16:creationId xmlns:a16="http://schemas.microsoft.com/office/drawing/2014/main" id="{E407EC5B-52DF-A384-AFCF-7E52D13BB0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357" y="1825625"/>
            <a:ext cx="5949286" cy="4351338"/>
          </a:xfrm>
        </p:spPr>
      </p:pic>
    </p:spTree>
    <p:extLst>
      <p:ext uri="{BB962C8B-B14F-4D97-AF65-F5344CB8AC3E}">
        <p14:creationId xmlns:p14="http://schemas.microsoft.com/office/powerpoint/2010/main" val="3946057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1E512-1EDF-B036-15BA-16712CD1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ADSR Module</a:t>
            </a:r>
          </a:p>
        </p:txBody>
      </p:sp>
      <p:pic>
        <p:nvPicPr>
          <p:cNvPr id="5" name="Content Placeholder 4" descr="A diagram of a process&#10;&#10;Description automatically generated">
            <a:extLst>
              <a:ext uri="{FF2B5EF4-FFF2-40B4-BE49-F238E27FC236}">
                <a16:creationId xmlns:a16="http://schemas.microsoft.com/office/drawing/2014/main" id="{AAAF8FF1-0EF4-AAB2-2592-27DBF50FD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419" y="1690688"/>
            <a:ext cx="3320189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595803-791A-B361-3C18-4417C247A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3607" y="1712254"/>
            <a:ext cx="3753374" cy="23911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C3B357-F20D-C21C-032E-D44075316709}"/>
              </a:ext>
            </a:extLst>
          </p:cNvPr>
          <p:cNvSpPr txBox="1"/>
          <p:nvPr/>
        </p:nvSpPr>
        <p:spPr>
          <a:xfrm>
            <a:off x="6383547" y="4425351"/>
            <a:ext cx="33834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= 26ms</a:t>
            </a:r>
          </a:p>
          <a:p>
            <a:r>
              <a:rPr lang="en-US" dirty="0"/>
              <a:t>D = 130ms</a:t>
            </a:r>
          </a:p>
          <a:p>
            <a:r>
              <a:rPr lang="en-US" dirty="0"/>
              <a:t>S = 270ms</a:t>
            </a:r>
          </a:p>
          <a:p>
            <a:r>
              <a:rPr lang="en-US" dirty="0"/>
              <a:t>R = 270ms</a:t>
            </a:r>
          </a:p>
          <a:p>
            <a:endParaRPr lang="en-US" dirty="0"/>
          </a:p>
          <a:p>
            <a:r>
              <a:rPr lang="en-US" dirty="0"/>
              <a:t>Total = 700ms</a:t>
            </a:r>
          </a:p>
        </p:txBody>
      </p:sp>
    </p:spTree>
    <p:extLst>
      <p:ext uri="{BB962C8B-B14F-4D97-AF65-F5344CB8AC3E}">
        <p14:creationId xmlns:p14="http://schemas.microsoft.com/office/powerpoint/2010/main" val="3386780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759BE-BEAA-845C-8FF1-DB95314E9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SSEG module</a:t>
            </a:r>
          </a:p>
        </p:txBody>
      </p:sp>
      <p:pic>
        <p:nvPicPr>
          <p:cNvPr id="1026" name="Picture 2" descr="Working with Seven Segment Displays - Introduction to the basics">
            <a:extLst>
              <a:ext uri="{FF2B5EF4-FFF2-40B4-BE49-F238E27FC236}">
                <a16:creationId xmlns:a16="http://schemas.microsoft.com/office/drawing/2014/main" id="{69A555B1-6EC2-BB4C-B775-F24B8689F013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0" y="2710656"/>
            <a:ext cx="2857500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 descr="A computer code with numbers and symbols&#10;&#10;Description automatically generated">
            <a:extLst>
              <a:ext uri="{FF2B5EF4-FFF2-40B4-BE49-F238E27FC236}">
                <a16:creationId xmlns:a16="http://schemas.microsoft.com/office/drawing/2014/main" id="{07AB339F-9448-7AF7-C227-95217464AC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685" y="2186708"/>
            <a:ext cx="5010849" cy="1047896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3D386F-EE25-0BF1-E9CC-8C554CB465AF}"/>
              </a:ext>
            </a:extLst>
          </p:cNvPr>
          <p:cNvSpPr txBox="1"/>
          <p:nvPr/>
        </p:nvSpPr>
        <p:spPr>
          <a:xfrm>
            <a:off x="5995358" y="3579962"/>
            <a:ext cx="48825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sseg_core.cpp defines a lookup table for values 0-9 and a-f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Displays both octave number and note key</a:t>
            </a:r>
          </a:p>
        </p:txBody>
      </p:sp>
    </p:spTree>
    <p:extLst>
      <p:ext uri="{BB962C8B-B14F-4D97-AF65-F5344CB8AC3E}">
        <p14:creationId xmlns:p14="http://schemas.microsoft.com/office/powerpoint/2010/main" val="24746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BEC2-7898-3A50-B73F-0A6A90F89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A7A1EEC-B0CB-0059-6014-F870A5841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065" y="1759488"/>
            <a:ext cx="4058216" cy="40867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792CAE-9ABF-EE15-7290-326023D86673}"/>
              </a:ext>
            </a:extLst>
          </p:cNvPr>
          <p:cNvSpPr txBox="1"/>
          <p:nvPr/>
        </p:nvSpPr>
        <p:spPr>
          <a:xfrm>
            <a:off x="6096000" y="2516097"/>
            <a:ext cx="50493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Case statement for each switch that is flipped.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Writes to SSEG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Checks for pushbutton earlier to determine octave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ADSR envelope duration set to 700ms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ADSR </a:t>
            </a:r>
            <a:r>
              <a:rPr lang="en-US" dirty="0" err="1"/>
              <a:t>play_note</a:t>
            </a:r>
            <a:r>
              <a:rPr lang="en-US" dirty="0"/>
              <a:t> function sets a carrier frequency using DDFS </a:t>
            </a:r>
            <a:r>
              <a:rPr lang="en-US" dirty="0" err="1"/>
              <a:t>set_carrier_frequency</a:t>
            </a:r>
            <a:r>
              <a:rPr lang="en-US" dirty="0"/>
              <a:t> function.</a:t>
            </a:r>
          </a:p>
        </p:txBody>
      </p:sp>
    </p:spTree>
    <p:extLst>
      <p:ext uri="{BB962C8B-B14F-4D97-AF65-F5344CB8AC3E}">
        <p14:creationId xmlns:p14="http://schemas.microsoft.com/office/powerpoint/2010/main" val="2353363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AD401-C4E9-24AD-2F73-B2B42F329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4" name="IMG_0996.MOV">
            <a:hlinkClick r:id="" action="ppaction://media"/>
            <a:extLst>
              <a:ext uri="{FF2B5EF4-FFF2-40B4-BE49-F238E27FC236}">
                <a16:creationId xmlns:a16="http://schemas.microsoft.com/office/drawing/2014/main" id="{7FE32E84-6621-AB87-B330-96C41A114E5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949681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CE665-BF41-04CE-758D-DACF60537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1DFD4-C769-81C2-55AF-97EAD0D12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Vivado</a:t>
            </a:r>
            <a:r>
              <a:rPr lang="en-US" dirty="0"/>
              <a:t> build to </a:t>
            </a:r>
            <a:r>
              <a:rPr lang="en-US" dirty="0" err="1"/>
              <a:t>vitis</a:t>
            </a:r>
            <a:r>
              <a:rPr lang="en-US" dirty="0"/>
              <a:t> integration</a:t>
            </a:r>
          </a:p>
          <a:p>
            <a:r>
              <a:rPr lang="en-US" dirty="0" err="1"/>
              <a:t>download.bit</a:t>
            </a:r>
            <a:r>
              <a:rPr lang="en-US" dirty="0"/>
              <a:t> error</a:t>
            </a:r>
          </a:p>
          <a:p>
            <a:r>
              <a:rPr lang="en-US" dirty="0" err="1"/>
              <a:t>Microblaze</a:t>
            </a:r>
            <a:r>
              <a:rPr lang="en-US" dirty="0"/>
              <a:t> name error in </a:t>
            </a:r>
            <a:r>
              <a:rPr lang="en-US" dirty="0" err="1"/>
              <a:t>elif</a:t>
            </a:r>
            <a:r>
              <a:rPr lang="en-US" dirty="0"/>
              <a:t> file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716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4EBB5-9EAA-02CC-2517-61FF9C3E5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DF544-85F8-9593-299B-8FE56E007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34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7896</TotalTime>
  <Words>111</Words>
  <Application>Microsoft Macintosh PowerPoint</Application>
  <PresentationFormat>Widescreen</PresentationFormat>
  <Paragraphs>26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Luke McCubbin</vt:lpstr>
      <vt:lpstr>Note Frequencies</vt:lpstr>
      <vt:lpstr>ADSR Module</vt:lpstr>
      <vt:lpstr>SSEG module</vt:lpstr>
      <vt:lpstr>Code </vt:lpstr>
      <vt:lpstr>Demonstration</vt:lpstr>
      <vt:lpstr>Challenges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Luke McCubbin</dc:title>
  <dc:creator>McCubbin, Luke</dc:creator>
  <cp:lastModifiedBy>McCubbin, Luke</cp:lastModifiedBy>
  <cp:revision>7</cp:revision>
  <dcterms:created xsi:type="dcterms:W3CDTF">2023-12-05T17:16:36Z</dcterms:created>
  <dcterms:modified xsi:type="dcterms:W3CDTF">2023-12-12T02:37:36Z</dcterms:modified>
</cp:coreProperties>
</file>

<file path=docProps/thumbnail.jpeg>
</file>